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68" r:id="rId4"/>
    <p:sldId id="277" r:id="rId5"/>
    <p:sldId id="257" r:id="rId6"/>
    <p:sldId id="258" r:id="rId7"/>
    <p:sldId id="267" r:id="rId8"/>
    <p:sldId id="260" r:id="rId9"/>
    <p:sldId id="269" r:id="rId10"/>
    <p:sldId id="271" r:id="rId11"/>
    <p:sldId id="270" r:id="rId12"/>
    <p:sldId id="273" r:id="rId13"/>
    <p:sldId id="272" r:id="rId14"/>
    <p:sldId id="282" r:id="rId15"/>
    <p:sldId id="283" r:id="rId16"/>
    <p:sldId id="274" r:id="rId17"/>
    <p:sldId id="278" r:id="rId18"/>
    <p:sldId id="276" r:id="rId19"/>
    <p:sldId id="261" r:id="rId20"/>
    <p:sldId id="262" r:id="rId21"/>
    <p:sldId id="275" r:id="rId22"/>
    <p:sldId id="26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EE8A-FCC4-7442-B22C-0884CCA6C4C7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0D06-391A-1F4F-868C-8CBED3931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720-B4CD-BB41-BC62-A3CCE168FCB9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9BB7-8F7C-6644-BCA2-E30DB85C2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9208-1600-B143-BF15-386DACCC7EE5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476D-8FC5-EF43-A559-8C7ECD37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2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07E6-F316-E040-A856-80CAE84399C8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995A-3706-E74B-922C-0CF77E7D3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4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95B4-A9DC-BD43-AEB4-C575B86999D0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1905-7D9D-A34E-8FDD-3CB3611C3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1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F9AA-ED8B-5D45-AF1A-C82ABF0007DA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3FBE-B342-DD48-AC0B-B06E3E588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8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B656-B508-834E-A88B-62684F8C3775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7E70-4621-C34F-9B83-30151B87D6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1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09F0-C240-0947-BE12-7ACC55112677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8843-222A-FA40-8D3C-84A934056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6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E80D-E783-2F47-A53E-12203BF607D6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4EC2-0359-1F45-B7A8-E0B1BD5A1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7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9841-A9C9-4B48-B7E3-B7946A03F94B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1734-7DDB-B44A-BACB-7620D5353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5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1F7D-FDF8-4C45-A901-FB0189D412F4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08B8-33E6-7F4E-88FD-CB1768943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7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9FD8-89DF-BA4E-BAC2-CF8862FDA6B9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3301-35B9-0B43-A8EB-162CADA10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3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312C-A638-E840-8ECC-09599A9686E9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DA22-E717-2F41-B61B-126157C7D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C2220-3865-A14B-952D-D62FD43D9BE1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B4C1-B47E-2245-8C58-FEFE50B5E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2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9A6C-45C0-E74D-BD77-791E2CA4997A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799C-17D5-2240-AF9E-C1E3E4CA6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0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D4BF-89E2-644E-86E6-A1310601E937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A308-B5F3-8C48-AB9D-154268BD6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CA01-D5B1-A645-A13E-0A1E84EDC6C0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AC94-286B-4741-9925-7910BAFA94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249E-130C-2640-A3E5-31EFDAF0D144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93A-A1F3-0347-B806-DC1AE644D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C300-F717-2145-8008-D5D534552B78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35DD-F739-A344-A982-BB5C39111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2989-475C-5042-AF3C-9F35DCF94A82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32D5-EC42-614C-B734-26EF15F26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5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6D92-B042-9742-8B17-2142DA1781A9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8760-8DAB-0A4B-9FC3-64DE88B507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9A38-769A-7C4F-8240-F63060455D52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DA41-BB27-474C-95C7-C9620D949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0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E3B55A-24A4-C742-9B11-6D4DFADA11C8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37D15-DD54-9E45-9662-338D449A1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2ACBF-4B4B-214D-B5C7-56795666C25D}" type="datetimeFigureOut">
              <a:rPr lang="en-GB"/>
              <a:pPr>
                <a:defRPr/>
              </a:pPr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A2D3E7-6B93-0347-BB39-06DEB7671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ter.de/" TargetMode="External"/><Relationship Id="rId4" Type="http://schemas.openxmlformats.org/officeDocument/2006/relationships/hyperlink" Target="http://www.wetter.ch/" TargetMode="External"/><Relationship Id="rId5" Type="http://schemas.openxmlformats.org/officeDocument/2006/relationships/hyperlink" Target="http://www.wetter.a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dlet.com/MrsAdam/jjddjqwxw84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llagami.com/gami/NIJQ3I" TargetMode="External"/><Relationship Id="rId4" Type="http://schemas.openxmlformats.org/officeDocument/2006/relationships/hyperlink" Target="http://d.zoobe.com/videos/xZxRHKPQIP_1XQeLUWXqeLfGIho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.zoobe.com/videos/EBIxPh6AQZDjoJCQP1QecCw5inc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://v.zoobe.com/videos/oyExvuxZqpU63GOke22KPloQEh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jobs.theguardian.com/landingpage/2867367/jobs-german-html/" TargetMode="External"/><Relationship Id="rId5" Type="http://schemas.openxmlformats.org/officeDocument/2006/relationships/hyperlink" Target="http://www.tf1.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olleverywhere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unes.apple.com/gb/app/voice-record-pro/id546983235?mt=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mfl21.blogspot.co.uk/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dlet.com/MrsAdam/zwqeujz3extw" TargetMode="Externa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http://mrsacadam.blogspot.co.uk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1jour1actu.com/planete/bientot-de-nouvelles-lois-pour-reglementer-les-oceans-15894/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nigma.com/i-nigmahp.html" TargetMode="External"/><Relationship Id="rId4" Type="http://schemas.openxmlformats.org/officeDocument/2006/relationships/hyperlink" Target="http://www.neoreader.com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rcode.kaywa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map.jp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ocaroo.com/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llagami.com/" TargetMode="External"/><Relationship Id="rId4" Type="http://schemas.openxmlformats.org/officeDocument/2006/relationships/hyperlink" Target="https://tellagami.com/gami/DDWYLI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msmflpage.blogspot.co.uk/2014/02/talking-tools-my-ililc4-worksho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-25400" y="939801"/>
            <a:ext cx="9144000" cy="1139825"/>
          </a:xfrm>
        </p:spPr>
        <p:txBody>
          <a:bodyPr/>
          <a:lstStyle/>
          <a:p>
            <a:pPr eaLnBrk="1" hangingPunct="1"/>
            <a:r>
              <a:rPr lang="en-GB" altLang="en-US"/>
              <a:t>MFL Magic with QR codes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28" y="287807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135253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34" y="313525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Task 3: Work as a group to produce a weather report</a:t>
            </a:r>
          </a:p>
        </p:txBody>
      </p:sp>
      <p:pic>
        <p:nvPicPr>
          <p:cNvPr id="13315" name="Picture Placeholder 10" descr="Weather report QR codes.docx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6" t="47935" r="35144" b="14191"/>
          <a:stretch>
            <a:fillRect/>
          </a:stretch>
        </p:blipFill>
        <p:spPr>
          <a:xfrm>
            <a:off x="3566452" y="2600421"/>
            <a:ext cx="5497035" cy="3663760"/>
          </a:xfrm>
        </p:spPr>
      </p:pic>
      <p:sp>
        <p:nvSpPr>
          <p:cNvPr id="13316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185195"/>
            <a:ext cx="3932238" cy="3811588"/>
          </a:xfrm>
        </p:spPr>
        <p:txBody>
          <a:bodyPr/>
          <a:lstStyle/>
          <a:p>
            <a:r>
              <a:rPr lang="en-GB" altLang="en-US"/>
              <a:t>One phone per table.</a:t>
            </a:r>
          </a:p>
          <a:p>
            <a:r>
              <a:rPr lang="en-GB" altLang="en-US"/>
              <a:t>Scan in each website.</a:t>
            </a:r>
          </a:p>
          <a:p>
            <a:r>
              <a:rPr lang="en-GB" altLang="en-US"/>
              <a:t>Choose one.</a:t>
            </a:r>
          </a:p>
          <a:p>
            <a:r>
              <a:rPr lang="en-GB" altLang="en-US"/>
              <a:t>Write a short report.</a:t>
            </a:r>
          </a:p>
          <a:p>
            <a:r>
              <a:rPr lang="en-GB" altLang="en-US"/>
              <a:t>Present it to the class.</a:t>
            </a:r>
          </a:p>
          <a:p>
            <a:r>
              <a:rPr lang="en-GB" altLang="en-US"/>
              <a:t>(Click blue spots to demonstrate).</a:t>
            </a:r>
          </a:p>
        </p:txBody>
      </p:sp>
      <p:sp>
        <p:nvSpPr>
          <p:cNvPr id="2" name="Oval 1">
            <a:hlinkClick r:id="rId3"/>
          </p:cNvPr>
          <p:cNvSpPr/>
          <p:nvPr/>
        </p:nvSpPr>
        <p:spPr>
          <a:xfrm>
            <a:off x="5126697" y="3134853"/>
            <a:ext cx="773112" cy="68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hlinkClick r:id="rId4"/>
          </p:cNvPr>
          <p:cNvSpPr/>
          <p:nvPr/>
        </p:nvSpPr>
        <p:spPr>
          <a:xfrm>
            <a:off x="5126697" y="4869237"/>
            <a:ext cx="773112" cy="68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>
            <a:hlinkClick r:id="rId5"/>
          </p:cNvPr>
          <p:cNvSpPr/>
          <p:nvPr/>
        </p:nvSpPr>
        <p:spPr>
          <a:xfrm>
            <a:off x="7843837" y="3122848"/>
            <a:ext cx="773112" cy="68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6543675" y="5010525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/>
              <a:t>Click the blue spots!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Task 4: Put some key phrases on Padlet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1064" y="1690689"/>
            <a:ext cx="10515600" cy="4351337"/>
          </a:xfrm>
        </p:spPr>
        <p:txBody>
          <a:bodyPr/>
          <a:lstStyle/>
          <a:p>
            <a:r>
              <a:rPr lang="en-GB" altLang="en-US" sz="1800">
                <a:hlinkClick r:id="rId2"/>
              </a:rPr>
              <a:t>http://padlet.com/MrsAdam/jjddjqwxw84i</a:t>
            </a:r>
            <a:endParaRPr lang="en-GB" altLang="en-US" sz="1800"/>
          </a:p>
          <a:p>
            <a:endParaRPr lang="en-GB" altLang="en-US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519"/>
            <a:ext cx="2592385" cy="25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7" y="2424786"/>
            <a:ext cx="6340555" cy="31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Task 5: Record your weather report – make an interactive display. </a:t>
            </a:r>
          </a:p>
        </p:txBody>
      </p:sp>
      <p:pic>
        <p:nvPicPr>
          <p:cNvPr id="15363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-463"/>
          <a:stretch/>
        </p:blipFill>
        <p:spPr>
          <a:xfrm>
            <a:off x="208998" y="3163042"/>
            <a:ext cx="5262079" cy="2904383"/>
          </a:xfrm>
        </p:spPr>
      </p:pic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751387" y="1306512"/>
            <a:ext cx="4392613" cy="4760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2000">
                <a:hlinkClick r:id="rId3"/>
              </a:rPr>
              <a:t>https://tellagami.com/gami/NIJQ3I</a:t>
            </a: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r>
              <a:rPr lang="en-GB" altLang="en-US" sz="1400">
                <a:hlinkClick r:id="rId4"/>
              </a:rPr>
              <a:t>http://d.zoobe.com/videos/xZxRHKPQIP_1XQeLUWXqeLfGIho</a:t>
            </a:r>
            <a:endParaRPr lang="en-GB" altLang="en-US" sz="14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 sz="2000"/>
          </a:p>
          <a:p>
            <a:pPr marL="0" indent="0">
              <a:buFont typeface="Arial" charset="0"/>
              <a:buNone/>
            </a:pPr>
            <a:endParaRPr lang="en-GB" altLang="en-US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79400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284003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53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02" y="1843882"/>
            <a:ext cx="30734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77" y="4080120"/>
            <a:ext cx="29400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homework they produced…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361" y="1276350"/>
            <a:ext cx="3887787" cy="5149850"/>
          </a:xfrm>
        </p:spPr>
      </p:pic>
      <p:pic>
        <p:nvPicPr>
          <p:cNvPr id="1638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525" y="1483519"/>
            <a:ext cx="3552825" cy="4735512"/>
          </a:xfrm>
        </p:spPr>
      </p:pic>
      <p:sp>
        <p:nvSpPr>
          <p:cNvPr id="7" name="Rectangle 6"/>
          <p:cNvSpPr/>
          <p:nvPr/>
        </p:nvSpPr>
        <p:spPr>
          <a:xfrm>
            <a:off x="1389173" y="4475535"/>
            <a:ext cx="2847975" cy="186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Here’s some Year 8 French…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690688"/>
            <a:ext cx="2667000" cy="2667000"/>
          </a:xfrm>
        </p:spPr>
      </p:pic>
      <p:sp>
        <p:nvSpPr>
          <p:cNvPr id="5" name="Oval 4">
            <a:hlinkClick r:id="rId3"/>
          </p:cNvPr>
          <p:cNvSpPr/>
          <p:nvPr/>
        </p:nvSpPr>
        <p:spPr>
          <a:xfrm>
            <a:off x="1046163" y="4610101"/>
            <a:ext cx="1339850" cy="118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69068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hlinkClick r:id="rId5"/>
          </p:cNvPr>
          <p:cNvSpPr/>
          <p:nvPr/>
        </p:nvSpPr>
        <p:spPr>
          <a:xfrm>
            <a:off x="6683375" y="4725988"/>
            <a:ext cx="1314450" cy="1173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Other ideas: Exit ticket with QR for further resources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0689"/>
            <a:ext cx="4744238" cy="3419524"/>
          </a:xfrm>
        </p:spPr>
      </p:pic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7" y="3116383"/>
            <a:ext cx="4827573" cy="361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Bring worksheets to life</a:t>
            </a:r>
          </a:p>
        </p:txBody>
      </p:sp>
      <p:pic>
        <p:nvPicPr>
          <p:cNvPr id="1945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5675" y="1309689"/>
            <a:ext cx="6543675" cy="2166937"/>
          </a:xfrm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4" y="3592514"/>
            <a:ext cx="80422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6808788" y="1152526"/>
            <a:ext cx="3168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Link to </a:t>
            </a:r>
            <a:r>
              <a:rPr lang="en-GB" altLang="en-US" sz="3200">
                <a:hlinkClick r:id="rId4"/>
              </a:rPr>
              <a:t>Guardian </a:t>
            </a:r>
            <a:r>
              <a:rPr lang="en-GB" altLang="en-US" sz="3200"/>
              <a:t>jobs with German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588001" y="1403350"/>
            <a:ext cx="1052513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-1344612" y="4021138"/>
            <a:ext cx="3167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Links to </a:t>
            </a:r>
            <a:r>
              <a:rPr lang="en-GB" altLang="en-US" sz="3200">
                <a:hlinkClick r:id="rId5"/>
              </a:rPr>
              <a:t>French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hlinkClick r:id="rId5"/>
              </a:rPr>
              <a:t>TV channels</a:t>
            </a:r>
            <a:endParaRPr lang="en-GB" altLang="en-US" sz="3200"/>
          </a:p>
        </p:txBody>
      </p:sp>
      <p:sp>
        <p:nvSpPr>
          <p:cNvPr id="7" name="Right Arrow 6"/>
          <p:cNvSpPr/>
          <p:nvPr/>
        </p:nvSpPr>
        <p:spPr>
          <a:xfrm>
            <a:off x="895351" y="4824414"/>
            <a:ext cx="938213" cy="27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QR codes with </a:t>
            </a:r>
            <a:r>
              <a:rPr lang="en-GB" altLang="en-US" b="1">
                <a:hlinkClick r:id="rId2"/>
              </a:rPr>
              <a:t>Poll Everywhere</a:t>
            </a:r>
            <a:endParaRPr lang="en-GB" altLang="en-US" b="1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65" y="2103930"/>
            <a:ext cx="5748300" cy="3111641"/>
          </a:xfrm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24" y="2686599"/>
            <a:ext cx="2794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9147" y="2415769"/>
            <a:ext cx="4373795" cy="541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Advanced Project, Year 10: “My local area”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" y="2114627"/>
            <a:ext cx="8434388" cy="3802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Record something on </a:t>
            </a:r>
            <a:r>
              <a:rPr lang="en-GB" dirty="0" smtClean="0">
                <a:hlinkClick r:id="rId2"/>
              </a:rPr>
              <a:t>Voice Record Pro </a:t>
            </a:r>
            <a:r>
              <a:rPr lang="en-GB" dirty="0" smtClean="0"/>
              <a:t>(students or yourself).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Upload it to Dropbox.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Use “share” to generate link.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Copy and paste link into QR converter.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Copy and paste QR code image.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Stick in students’ books.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Self/peer-assessment and teacher comments.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dirty="0" smtClean="0">
                <a:hlinkClick r:id="rId3" invalidUrl="https://www.dropbox.com/s/ua4efh046u9u0ch/Katy Natasha.mp3?dl=0"/>
              </a:rPr>
              <a:t>Link</a:t>
            </a:r>
            <a:r>
              <a:rPr lang="en-GB" dirty="0" smtClean="0">
                <a:hlinkClick r:id="rId4" invalidUrl="https://www.dropbox.com/s/ua4efh046u9u0ch/Katy Natasha.mp3?dl=0"/>
              </a:rPr>
              <a:t>:</a:t>
            </a:r>
            <a:endParaRPr lang="en-GB" dirty="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81" y="3931035"/>
            <a:ext cx="1985655" cy="198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09570" y="69851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b="1"/>
              <a:t>Advanced Project, Year 9: Sock puppets video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32485" y="1395414"/>
            <a:ext cx="8242300" cy="2695575"/>
          </a:xfrm>
        </p:spPr>
        <p:txBody>
          <a:bodyPr/>
          <a:lstStyle/>
          <a:p>
            <a:pPr eaLnBrk="1" hangingPunct="1"/>
            <a:r>
              <a:rPr lang="en-GB" altLang="en-US"/>
              <a:t>Students made animations with Sock Puppets on iPad.</a:t>
            </a:r>
          </a:p>
          <a:p>
            <a:pPr eaLnBrk="1" hangingPunct="1"/>
            <a:r>
              <a:rPr lang="en-GB" altLang="en-US"/>
              <a:t>Uploaded to our YouTube channel.</a:t>
            </a:r>
          </a:p>
          <a:p>
            <a:pPr eaLnBrk="1" hangingPunct="1"/>
            <a:r>
              <a:rPr lang="en-GB" altLang="en-US"/>
              <a:t>Copied and pasted YouTube link into blog.</a:t>
            </a:r>
          </a:p>
          <a:p>
            <a:pPr eaLnBrk="1" hangingPunct="1"/>
            <a:r>
              <a:rPr lang="en-GB" altLang="en-US"/>
              <a:t>Students converted blog URL to QR code &amp; printed it.</a:t>
            </a:r>
          </a:p>
          <a:p>
            <a:pPr eaLnBrk="1" hangingPunct="1"/>
            <a:r>
              <a:rPr lang="en-GB" altLang="en-US"/>
              <a:t>Stuck QR code in book as a record of their work.</a:t>
            </a:r>
          </a:p>
        </p:txBody>
      </p:sp>
      <p:pic>
        <p:nvPicPr>
          <p:cNvPr id="22532" name="Picture 5" descr="QR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03" y="4156385"/>
            <a:ext cx="2520333" cy="252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6009178" y="3753799"/>
            <a:ext cx="306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3"/>
              </a:rPr>
              <a:t>http://csmfl21.blogspot.co.uk/</a:t>
            </a:r>
            <a:endParaRPr lang="en-GB" altLang="en-US" sz="1800"/>
          </a:p>
        </p:txBody>
      </p:sp>
      <p:pic>
        <p:nvPicPr>
          <p:cNvPr id="225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2" y="4053560"/>
            <a:ext cx="4867224" cy="27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1" y="193677"/>
            <a:ext cx="5257800" cy="1325562"/>
          </a:xfrm>
        </p:spPr>
        <p:txBody>
          <a:bodyPr/>
          <a:lstStyle/>
          <a:p>
            <a:r>
              <a:rPr lang="en-GB" altLang="en-US" b="1"/>
              <a:t>What is a QR code?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98894" y="1519239"/>
            <a:ext cx="8173528" cy="1647824"/>
          </a:xfrm>
        </p:spPr>
        <p:txBody>
          <a:bodyPr/>
          <a:lstStyle/>
          <a:p>
            <a:r>
              <a:rPr lang="en-GB" altLang="en-US"/>
              <a:t> QR is short for Quick Response. A QR code is a matrix barcode designed to be read by smartphones. It may contain text, a URL or other data.</a:t>
            </a: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3538539"/>
            <a:ext cx="23320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Write on my Padlet! How could you use QR codes in your lessons?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hlinkClick r:id="rId2"/>
              </a:rPr>
              <a:t>Link</a:t>
            </a:r>
            <a:endParaRPr lang="en-GB" altLang="en-US"/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22500"/>
            <a:ext cx="3328988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-152400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en-US" sz="3600"/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3600" u="sng"/>
              <a:t>MFL Magic with QR Codes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3600" u="sng"/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3200"/>
              <a:t>Annalise Adam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3200"/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3200"/>
              <a:t>@thwartedmum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3200"/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3200"/>
              <a:t>mrsacadam.blogspot.co.uk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49" y="1748328"/>
            <a:ext cx="21478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QR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" y="1920929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4"/>
          </p:cNvPr>
          <p:cNvSpPr/>
          <p:nvPr/>
        </p:nvSpPr>
        <p:spPr>
          <a:xfrm>
            <a:off x="98426" y="4637089"/>
            <a:ext cx="735013" cy="59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Why?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It’s really hard to type URLS into a phone accurately!</a:t>
            </a:r>
          </a:p>
          <a:p>
            <a:r>
              <a:rPr lang="en-GB" altLang="en-US">
                <a:hlinkClick r:id="rId2"/>
              </a:rPr>
              <a:t>http://www.1jour1actu.com/planete/bientot-de-nouvelles-lois-pour-reglementer-les-oceans-15894/</a:t>
            </a:r>
            <a:endParaRPr lang="en-GB" altLang="en-US"/>
          </a:p>
          <a:p>
            <a:r>
              <a:rPr lang="en-GB" altLang="en-US"/>
              <a:t>Or                                        ?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784601"/>
            <a:ext cx="2392362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8574" y="0"/>
            <a:ext cx="8641871" cy="1325563"/>
          </a:xfrm>
        </p:spPr>
        <p:txBody>
          <a:bodyPr/>
          <a:lstStyle/>
          <a:p>
            <a:pPr eaLnBrk="1" hangingPunct="1"/>
            <a:r>
              <a:rPr lang="en-GB" altLang="en-US" sz="4000" b="1" dirty="0"/>
              <a:t>Essential kit: QR converter and QR reader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8575" y="985988"/>
            <a:ext cx="7434174" cy="4351338"/>
          </a:xfrm>
        </p:spPr>
        <p:txBody>
          <a:bodyPr/>
          <a:lstStyle/>
          <a:p>
            <a:pPr eaLnBrk="1" hangingPunct="1"/>
            <a:r>
              <a:rPr lang="en-GB" altLang="en-US" dirty="0"/>
              <a:t>Use a URL to QR converter website like </a:t>
            </a:r>
            <a:r>
              <a:rPr lang="en-GB" altLang="en-US" dirty="0">
                <a:solidFill>
                  <a:schemeClr val="accent1"/>
                </a:solidFill>
                <a:hlinkClick r:id="rId2"/>
              </a:rPr>
              <a:t>QR Kaywa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/>
              <a:t>Copy and paste your URL in to the converter.</a:t>
            </a:r>
          </a:p>
          <a:p>
            <a:pPr eaLnBrk="1" hangingPunct="1"/>
            <a:r>
              <a:rPr lang="en-GB" altLang="en-US" dirty="0"/>
              <a:t>Generate a QR code.</a:t>
            </a:r>
          </a:p>
          <a:p>
            <a:pPr eaLnBrk="1" hangingPunct="1"/>
            <a:r>
              <a:rPr lang="en-GB" altLang="en-US" dirty="0"/>
              <a:t>Copy and paste the QR image into your </a:t>
            </a:r>
            <a:r>
              <a:rPr lang="en-GB" altLang="en-US" dirty="0" smtClean="0"/>
              <a:t>document or save it to a file. (Remember </a:t>
            </a:r>
            <a:r>
              <a:rPr lang="en-GB" altLang="en-US" dirty="0"/>
              <a:t>to label it so you know what it </a:t>
            </a:r>
            <a:r>
              <a:rPr lang="en-GB" altLang="en-US" dirty="0" smtClean="0"/>
              <a:t>is)</a:t>
            </a: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QR code reader: </a:t>
            </a:r>
            <a:r>
              <a:rPr lang="en-GB" altLang="en-US" dirty="0">
                <a:hlinkClick r:id="rId3"/>
              </a:rPr>
              <a:t>i-nigma</a:t>
            </a:r>
            <a:r>
              <a:rPr lang="en-GB" altLang="en-US" dirty="0"/>
              <a:t>, </a:t>
            </a:r>
            <a:r>
              <a:rPr lang="en-GB" altLang="en-US" dirty="0">
                <a:hlinkClick r:id="rId4"/>
              </a:rPr>
              <a:t>Neoreader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/>
              <a:t>Scan the QR code – the reader opens the webpage.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7172" name="Picture 9" descr="QR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82527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12" y="4096891"/>
            <a:ext cx="2238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35" t="17442" r="16713" b="35430"/>
          <a:stretch/>
        </p:blipFill>
        <p:spPr>
          <a:xfrm>
            <a:off x="0" y="0"/>
            <a:ext cx="5199849" cy="473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746" t="63900" r="61218" b="1677"/>
          <a:stretch/>
        </p:blipFill>
        <p:spPr>
          <a:xfrm>
            <a:off x="5118340" y="2724509"/>
            <a:ext cx="1495245" cy="40285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8420" t="63900" r="24857" b="6007"/>
          <a:stretch/>
        </p:blipFill>
        <p:spPr>
          <a:xfrm>
            <a:off x="7211683" y="2656936"/>
            <a:ext cx="1678992" cy="402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41289" y="409489"/>
            <a:ext cx="5157787" cy="82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GB" sz="4400" dirty="0" smtClean="0">
                <a:latin typeface="+mj-lt"/>
              </a:rPr>
              <a:t>Reference posters</a:t>
            </a:r>
            <a:endParaRPr lang="en-GB" sz="4400" dirty="0">
              <a:latin typeface="+mj-lt"/>
            </a:endParaRP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9" y="1537272"/>
            <a:ext cx="4191000" cy="4916487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381306" y="2001675"/>
            <a:ext cx="5183188" cy="82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GB" sz="4400" dirty="0" smtClean="0">
                <a:latin typeface="+mj-lt"/>
              </a:rPr>
              <a:t>Links on whiteboard</a:t>
            </a:r>
            <a:endParaRPr lang="en-GB" sz="4400" dirty="0">
              <a:latin typeface="+mj-lt"/>
            </a:endParaRPr>
          </a:p>
        </p:txBody>
      </p:sp>
      <p:sp>
        <p:nvSpPr>
          <p:cNvPr id="9221" name="Content Placeholder 11"/>
          <p:cNvSpPr>
            <a:spLocks noGrp="1"/>
          </p:cNvSpPr>
          <p:nvPr>
            <p:ph sz="quarter" idx="4"/>
          </p:nvPr>
        </p:nvSpPr>
        <p:spPr>
          <a:xfrm>
            <a:off x="5119777" y="3152147"/>
            <a:ext cx="5183188" cy="4613275"/>
          </a:xfrm>
        </p:spPr>
        <p:txBody>
          <a:bodyPr/>
          <a:lstStyle/>
          <a:p>
            <a:r>
              <a:rPr lang="en-GB" altLang="en-US">
                <a:hlinkClick r:id="rId3"/>
              </a:rPr>
              <a:t>http://newsmap.jp/</a:t>
            </a:r>
            <a:endParaRPr lang="en-GB" altLang="en-US"/>
          </a:p>
          <a:p>
            <a:endParaRPr lang="en-GB" altLang="en-US"/>
          </a:p>
        </p:txBody>
      </p:sp>
      <p:pic>
        <p:nvPicPr>
          <p:cNvPr id="922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3" y="398938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2849" y="14797"/>
            <a:ext cx="10515600" cy="1035050"/>
          </a:xfrm>
        </p:spPr>
        <p:txBody>
          <a:bodyPr/>
          <a:lstStyle/>
          <a:p>
            <a:pPr eaLnBrk="1" hangingPunct="1"/>
            <a:r>
              <a:rPr lang="en-GB" altLang="en-US" b="1"/>
              <a:t>Year 7 project, das Wetter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4296" y="1049847"/>
            <a:ext cx="5992483" cy="4897438"/>
          </a:xfrm>
        </p:spPr>
        <p:txBody>
          <a:bodyPr/>
          <a:lstStyle/>
          <a:p>
            <a:pPr eaLnBrk="1" hangingPunct="1"/>
            <a:r>
              <a:rPr lang="en-GB" altLang="en-US"/>
              <a:t>Objective: to produce a weather report.</a:t>
            </a:r>
          </a:p>
          <a:p>
            <a:pPr eaLnBrk="1" hangingPunct="1"/>
            <a:r>
              <a:rPr lang="en-GB" altLang="en-US"/>
              <a:t>Task 1: Listening scavenger hunt.</a:t>
            </a:r>
          </a:p>
          <a:p>
            <a:pPr eaLnBrk="1" hangingPunct="1"/>
            <a:r>
              <a:rPr lang="en-GB" altLang="en-US"/>
              <a:t>Made with Vocaroo.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8" y="3105510"/>
            <a:ext cx="4642074" cy="33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62" y="1652857"/>
            <a:ext cx="3625644" cy="429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Using Vocaroo – easy to record and share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hlinkClick r:id="rId2"/>
              </a:rPr>
              <a:t>http://vocaroo.com/</a:t>
            </a:r>
            <a:endParaRPr lang="en-GB" altLang="en-US"/>
          </a:p>
          <a:p>
            <a:r>
              <a:rPr lang="en-GB" altLang="en-US"/>
              <a:t>No limit on length of recording.</a:t>
            </a:r>
          </a:p>
          <a:p>
            <a:r>
              <a:rPr lang="en-GB" altLang="en-US"/>
              <a:t>It will generate a QR code.</a:t>
            </a:r>
          </a:p>
          <a:p>
            <a:r>
              <a:rPr lang="en-GB" altLang="en-US"/>
              <a:t>But it isn’t saved permanently.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80" y="2917345"/>
            <a:ext cx="36385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Task 2: Listening from Tellagami </a:t>
            </a:r>
            <a:r>
              <a:rPr lang="en-GB" altLang="en-US" sz="2800"/>
              <a:t>(with thanks to </a:t>
            </a:r>
            <a:r>
              <a:rPr lang="en-GB" altLang="en-US" sz="2800">
                <a:hlinkClick r:id="rId2"/>
              </a:rPr>
              <a:t>Dom</a:t>
            </a:r>
            <a:r>
              <a:rPr lang="en-GB" altLang="en-US" sz="2800"/>
              <a:t>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hlinkClick r:id="rId3"/>
              </a:rPr>
              <a:t>https://tellagami.com/</a:t>
            </a:r>
            <a:r>
              <a:rPr lang="en-GB" altLang="en-US"/>
              <a:t> </a:t>
            </a:r>
          </a:p>
          <a:p>
            <a:r>
              <a:rPr lang="en-GB" altLang="en-US"/>
              <a:t>Easy tool for recording audio.</a:t>
            </a:r>
          </a:p>
          <a:p>
            <a:r>
              <a:rPr lang="en-GB" altLang="en-US"/>
              <a:t>Students then made their own.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pPr marL="1828800" lvl="4" indent="0">
              <a:buFont typeface="Arial" charset="0"/>
              <a:buNone/>
            </a:pPr>
            <a:r>
              <a:rPr lang="en-GB" altLang="en-US"/>
              <a:t>			</a:t>
            </a:r>
            <a:r>
              <a:rPr lang="en-GB" altLang="en-US">
                <a:hlinkClick r:id="rId4"/>
              </a:rPr>
              <a:t>Link</a:t>
            </a:r>
            <a:endParaRPr lang="en-GB" altLang="en-US"/>
          </a:p>
          <a:p>
            <a:endParaRPr lang="en-GB" altLang="en-US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584246"/>
            <a:ext cx="3098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32" y="1528644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525</Words>
  <Application>Microsoft Macintosh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 Light</vt:lpstr>
      <vt:lpstr>Arial</vt:lpstr>
      <vt:lpstr>Calibri</vt:lpstr>
      <vt:lpstr>Office Theme</vt:lpstr>
      <vt:lpstr>1_Office Theme</vt:lpstr>
      <vt:lpstr>MFL Magic with QR codes</vt:lpstr>
      <vt:lpstr>What is a QR code?</vt:lpstr>
      <vt:lpstr>Why?</vt:lpstr>
      <vt:lpstr>Essential kit: QR converter and QR reader</vt:lpstr>
      <vt:lpstr>PowerPoint Presentation</vt:lpstr>
      <vt:lpstr>PowerPoint Presentation</vt:lpstr>
      <vt:lpstr>Year 7 project, das Wetter</vt:lpstr>
      <vt:lpstr>Using Vocaroo – easy to record and share</vt:lpstr>
      <vt:lpstr>Task 2: Listening from Tellagami (with thanks to Dom)</vt:lpstr>
      <vt:lpstr>Task 3: Work as a group to produce a weather report</vt:lpstr>
      <vt:lpstr>Task 4: Put some key phrases on Padlet</vt:lpstr>
      <vt:lpstr>Task 5: Record your weather report – make an interactive display. </vt:lpstr>
      <vt:lpstr>Some homework they produced…</vt:lpstr>
      <vt:lpstr>Here’s some Year 8 French…</vt:lpstr>
      <vt:lpstr>Other ideas: Exit ticket with QR for further resources</vt:lpstr>
      <vt:lpstr>Bring worksheets to life</vt:lpstr>
      <vt:lpstr>QR codes with Poll Everywhere</vt:lpstr>
      <vt:lpstr>Advanced Project, Year 10: “My local area”</vt:lpstr>
      <vt:lpstr>Advanced Project, Year 9: Sock puppets video</vt:lpstr>
      <vt:lpstr>Write on my Padlet! How could you use QR codes in your lessons?</vt:lpstr>
      <vt:lpstr>PowerPoint Presentation</vt:lpstr>
    </vt:vector>
  </TitlesOfParts>
  <Company>Crofton School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Ideas with QR codes</dc:title>
  <dc:creator>A Adam</dc:creator>
  <cp:lastModifiedBy/>
  <cp:revision>125</cp:revision>
  <dcterms:created xsi:type="dcterms:W3CDTF">2015-06-14T19:16:39Z</dcterms:created>
  <dcterms:modified xsi:type="dcterms:W3CDTF">2016-06-07T14:21:02Z</dcterms:modified>
</cp:coreProperties>
</file>